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CapstoneThreeVisualization/AverageDaysSincePriorOrder' TargetMode='External' Type='http://schemas.openxmlformats.org/officeDocument/2006/relationships/hyperlink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A0DA1907-4EBB-491A-A312-D9C3E6EBA166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us">
                <a:hlinkClick r:id="rId6"/>
              </a:rPr>
              <a:t>Capstone Three Visualization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9EFF7561-3A8D-4548-BDE1-24C999BC46CF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4/12/2023 10:58:31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verage Days Since Prior Order" id="2" name="slide2">
            <a:extLst>
              <a:ext uri="{FF2B5EF4-FFF2-40B4-BE49-F238E27FC236}">
                <a16:creationId xmlns:a16="http://schemas.microsoft.com/office/drawing/2014/main" id="{54E4EF9D-D9A4-43F8-86B6-15865C1CFE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046" y="0"/>
            <a:ext cx="699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st Reordered Items" id="3" name="slide3">
            <a:extLst>
              <a:ext uri="{FF2B5EF4-FFF2-40B4-BE49-F238E27FC236}">
                <a16:creationId xmlns:a16="http://schemas.microsoft.com/office/drawing/2014/main" id="{5F22D4AD-C5A6-46F6-9257-710D1245A4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963" y="0"/>
            <a:ext cx="35220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peratment Reorders and Add to Carts" id="4" name="slide4">
            <a:extLst>
              <a:ext uri="{FF2B5EF4-FFF2-40B4-BE49-F238E27FC236}">
                <a16:creationId xmlns:a16="http://schemas.microsoft.com/office/drawing/2014/main" id="{85E82E2C-E093-4C5B-8BB3-E9459C0ACCC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725" y="762000"/>
            <a:ext cx="211455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ow Total Reorders and Add to Carts" id="5" name="slide5">
            <a:extLst>
              <a:ext uri="{FF2B5EF4-FFF2-40B4-BE49-F238E27FC236}">
                <a16:creationId xmlns:a16="http://schemas.microsoft.com/office/drawing/2014/main" id="{F358176A-7BD0-4A1F-92FC-49ACE362C1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2890"/>
            <a:ext cx="12192000" cy="577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2023-04-12T22:58:50Z</dcterms:created>
  <dcterms:modified xsi:type="dcterms:W3CDTF">2023-04-12T22:58:50Z</dcterms:modified>
</cp:coreProperties>
</file>

<file path=docProps/thumbnail.jpeg>
</file>